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5" r:id="rId3"/>
    <p:sldId id="267" r:id="rId4"/>
    <p:sldId id="268" r:id="rId5"/>
    <p:sldId id="269" r:id="rId6"/>
    <p:sldId id="271" r:id="rId7"/>
    <p:sldId id="273" r:id="rId8"/>
    <p:sldId id="274" r:id="rId9"/>
    <p:sldId id="275" r:id="rId10"/>
    <p:sldId id="282" r:id="rId11"/>
    <p:sldId id="283" r:id="rId12"/>
    <p:sldId id="294" r:id="rId13"/>
    <p:sldId id="295" r:id="rId14"/>
    <p:sldId id="304" r:id="rId15"/>
    <p:sldId id="299" r:id="rId16"/>
    <p:sldId id="300" r:id="rId17"/>
    <p:sldId id="301" r:id="rId18"/>
    <p:sldId id="307" r:id="rId19"/>
    <p:sldId id="308" r:id="rId20"/>
    <p:sldId id="309" r:id="rId21"/>
    <p:sldId id="306" r:id="rId22"/>
    <p:sldId id="305" r:id="rId23"/>
    <p:sldId id="312" r:id="rId24"/>
    <p:sldId id="330" r:id="rId25"/>
    <p:sldId id="313" r:id="rId26"/>
    <p:sldId id="331" r:id="rId27"/>
    <p:sldId id="314" r:id="rId28"/>
    <p:sldId id="332" r:id="rId29"/>
    <p:sldId id="318" r:id="rId30"/>
    <p:sldId id="319" r:id="rId31"/>
    <p:sldId id="323" r:id="rId32"/>
    <p:sldId id="324" r:id="rId33"/>
    <p:sldId id="326" r:id="rId34"/>
    <p:sldId id="325" r:id="rId35"/>
    <p:sldId id="345" r:id="rId36"/>
    <p:sldId id="322" r:id="rId37"/>
    <p:sldId id="327" r:id="rId38"/>
    <p:sldId id="328" r:id="rId39"/>
    <p:sldId id="329" r:id="rId40"/>
    <p:sldId id="333" r:id="rId41"/>
    <p:sldId id="335" r:id="rId42"/>
    <p:sldId id="336" r:id="rId43"/>
    <p:sldId id="337" r:id="rId44"/>
    <p:sldId id="346" r:id="rId45"/>
    <p:sldId id="352" r:id="rId46"/>
    <p:sldId id="353" r:id="rId47"/>
    <p:sldId id="349" r:id="rId48"/>
    <p:sldId id="350" r:id="rId49"/>
    <p:sldId id="354" r:id="rId50"/>
    <p:sldId id="351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16" autoAdjust="0"/>
    <p:restoredTop sz="94660"/>
  </p:normalViewPr>
  <p:slideViewPr>
    <p:cSldViewPr snapToGrid="0">
      <p:cViewPr varScale="1">
        <p:scale>
          <a:sx n="92" d="100"/>
          <a:sy n="92" d="100"/>
        </p:scale>
        <p:origin x="569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5541F-414F-5518-88FC-6068E39FBA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6C6E05-6398-C125-68AD-62D7ABB6DC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DBAAB-FD2B-0631-8B2A-9903ADBB1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297DC-BF03-4E39-B40D-0CEE2C8DC8F6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353F1-8181-654D-9151-2E4001E5B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B1F03-3ECA-9CB2-AF72-7E10297B5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3FF6-9235-4F98-8E82-66BF35133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82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11742-9B4A-0D3A-2E0F-63CCC16DA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B11325-CC98-372B-147B-0A1383FB3D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0D0E2-0749-03D8-CC41-0D2823F9A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297DC-BF03-4E39-B40D-0CEE2C8DC8F6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70733-1CFA-93EE-D29A-0C8F1F557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2CAC63-2295-8151-2486-9B6DE3980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3FF6-9235-4F98-8E82-66BF35133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069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AD6888-24F6-DC80-A697-C839F15481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1B359B-29DB-5A31-E7E3-7C1BEDF070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E6A70-1218-0996-4099-0F77E478B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297DC-BF03-4E39-B40D-0CEE2C8DC8F6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A1C4B-575E-E0FD-5BA3-061487A42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DC8FD-7338-6DAC-DC22-08F67E512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3FF6-9235-4F98-8E82-66BF35133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289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3CABC-2CAE-626A-0C5C-8350EDCBD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EAE4B-8DDC-A5F8-745A-3C5FF5336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C1BA5-B24A-0E09-14E2-4C9E0AEAC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297DC-BF03-4E39-B40D-0CEE2C8DC8F6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604B9-E8C9-554D-C266-90E785CCA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577F1-7414-3754-9ACA-0C7007DF9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3FF6-9235-4F98-8E82-66BF35133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49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A7BEE-19F1-3771-A2EC-ED5345C25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FF81D4-B753-1FC6-F55F-552222651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E1433-320F-C6E0-1CCD-BF4E362AF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297DC-BF03-4E39-B40D-0CEE2C8DC8F6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B2B73D-36D0-7B2D-0B5C-A98BF551E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44149-3A6F-8761-A687-F2E95748C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3FF6-9235-4F98-8E82-66BF35133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72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1DE8C-C428-5003-47D1-EC928AED0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33623-8D2E-A904-0A49-51EEF8E562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9F7536-169C-7556-EFE6-14B607746A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1754F-81F4-0E78-104F-87E1C68B9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297DC-BF03-4E39-B40D-0CEE2C8DC8F6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F19F3-C7B3-742E-AF67-2A24C0C1D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C7CF2E-9367-AF5E-3E1A-F016DD890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3FF6-9235-4F98-8E82-66BF35133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867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96F94-A341-A030-651D-40DDDE87A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692FBA-ACB2-094F-C271-802C8F0C4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05EF1F-FCEA-D939-F024-663B315B6A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40E0BD-3F8C-73FB-57A2-F3968C93B5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A12535-A3CF-0CCA-C5F7-EB7F21A2BA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4E82F3-BB26-2C32-2386-0B31BA048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297DC-BF03-4E39-B40D-0CEE2C8DC8F6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4C8943-F82B-4A22-A776-77C4CD5F7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970036-5B37-22C0-55C9-991C69E9A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3FF6-9235-4F98-8E82-66BF35133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870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A1581-B7E7-53CF-EC4A-334924C63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5297B5-3247-4FDD-60D2-6A98C315F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297DC-BF03-4E39-B40D-0CEE2C8DC8F6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F3AB86-E460-1E2A-1199-71CB7E3A5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FE050B-8D0A-EA80-5218-C5994FA8B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3FF6-9235-4F98-8E82-66BF35133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7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35BFEC-ED1C-1E0B-8A5E-70C6A9E15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297DC-BF03-4E39-B40D-0CEE2C8DC8F6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CB3A94-83BC-3546-1114-8E0573002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65F89-3007-2A06-0CBB-123B12D1B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3FF6-9235-4F98-8E82-66BF35133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599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A032E-01B2-5484-DE55-120D8E6AB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70452-1437-2D75-150B-3F0D08E71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D4251-5742-3429-7341-A69ED12651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059DED-971F-3F79-9EB2-3C40E2931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297DC-BF03-4E39-B40D-0CEE2C8DC8F6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0FD1AB-9D2F-57A4-8222-E83246273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2D8047-B820-B5E5-0CF2-4757CC75C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3FF6-9235-4F98-8E82-66BF35133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200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59962-0369-057E-36AB-9D6E5CD00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1AB815-1E91-327B-DBC0-32FCD0E34B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16FFC-B2D3-A8AC-35FD-682D50AE50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DFF7F1-69A1-FD09-20FC-AF150A9DB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297DC-BF03-4E39-B40D-0CEE2C8DC8F6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31D3CF-8B03-29AB-E3F5-AF9ADE290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C3FA98-F5AF-9EB9-7E12-51E6B1280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3FF6-9235-4F98-8E82-66BF35133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83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FD6E4B-D08F-85A0-445D-053A85AC8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9F907-E456-B30E-42B0-E4BB329B8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29F62-B890-76F8-0478-E383170269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9297DC-BF03-4E39-B40D-0CEE2C8DC8F6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16EA2-F257-F99D-5363-667B427A86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8E03-88C0-E223-4F89-0A8F3B2473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683FF6-9235-4F98-8E82-66BF35133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89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BDDDDB2-A6C8-5B83-77FF-9D42FA8DB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613" y="1844675"/>
            <a:ext cx="7880350" cy="444976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9B77BE-CB62-1EA1-E9DC-9E716AA5A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290050" y="1844675"/>
            <a:ext cx="1554163" cy="444976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655BFF-6962-7BF3-C53B-4BF3A22A5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300K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F = 0.000035 with 10 runs</a:t>
            </a:r>
          </a:p>
        </p:txBody>
      </p:sp>
    </p:spTree>
    <p:extLst>
      <p:ext uri="{BB962C8B-B14F-4D97-AF65-F5344CB8AC3E}">
        <p14:creationId xmlns:p14="http://schemas.microsoft.com/office/powerpoint/2010/main" val="2054162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47EA6-8698-E63D-9CFD-0BCD4751E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97AE-623A-625D-0AE9-DF9C4866C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198437"/>
            <a:ext cx="10515600" cy="1325563"/>
          </a:xfrm>
        </p:spPr>
        <p:txBody>
          <a:bodyPr/>
          <a:lstStyle/>
          <a:p>
            <a:r>
              <a:rPr lang="en-US" dirty="0"/>
              <a:t>Plot of k(w) versus F-values for Temp = </a:t>
            </a:r>
            <a:r>
              <a:rPr lang="en-US" dirty="0" err="1"/>
              <a:t>300K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9839250-6CBD-0F82-1D04-8E75DF4020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884" y="1150566"/>
            <a:ext cx="9504592" cy="5550272"/>
          </a:xfrm>
        </p:spPr>
      </p:pic>
    </p:spTree>
    <p:extLst>
      <p:ext uri="{BB962C8B-B14F-4D97-AF65-F5344CB8AC3E}">
        <p14:creationId xmlns:p14="http://schemas.microsoft.com/office/powerpoint/2010/main" val="999750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6D711-2FF7-E97B-4AC4-594A0D14C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4F163-42EF-7171-1770-62678818C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198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Plot of k(w) versus F-values for Temp = </a:t>
            </a:r>
            <a:r>
              <a:rPr lang="en-US" sz="3600" dirty="0" err="1"/>
              <a:t>300K</a:t>
            </a:r>
            <a:r>
              <a:rPr lang="en-US" sz="3600" dirty="0"/>
              <a:t> (Zoom In)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489F31F-DF84-B7F0-D388-46E83F070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839" y="1275774"/>
            <a:ext cx="9296322" cy="5417040"/>
          </a:xfrm>
        </p:spPr>
      </p:pic>
    </p:spTree>
    <p:extLst>
      <p:ext uri="{BB962C8B-B14F-4D97-AF65-F5344CB8AC3E}">
        <p14:creationId xmlns:p14="http://schemas.microsoft.com/office/powerpoint/2010/main" val="472712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896421-9674-0FF9-AF16-E88E08517B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5237" y="1844675"/>
            <a:ext cx="7807325" cy="44497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2FD11E-0D7A-46E2-B548-60E6E5F22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4475" y="1844675"/>
            <a:ext cx="1792288" cy="4449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90B8E7-AAED-5F3F-4577-EF6602BD9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300K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F = 0.00014 with 10 runs</a:t>
            </a:r>
          </a:p>
        </p:txBody>
      </p:sp>
    </p:spTree>
    <p:extLst>
      <p:ext uri="{BB962C8B-B14F-4D97-AF65-F5344CB8AC3E}">
        <p14:creationId xmlns:p14="http://schemas.microsoft.com/office/powerpoint/2010/main" val="306698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A2984-EEDB-6EDD-0688-381F6F42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100K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Plot for F = 0.00014 with 2 runs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C2D0D5-CB97-F651-353F-F434AC01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052" y="1490608"/>
            <a:ext cx="7310069" cy="4351338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A43076-4892-0DB2-965B-A33383A88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456" y="1755409"/>
            <a:ext cx="3873230" cy="368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51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896421-9674-0FF9-AF16-E88E08517B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5237" y="1844675"/>
            <a:ext cx="7807325" cy="44497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2FD11E-0D7A-46E2-B548-60E6E5F22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4475" y="1844675"/>
            <a:ext cx="1792288" cy="44497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D251E02-52D7-DB11-52C3-1603B8109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544" y="365125"/>
            <a:ext cx="10721866" cy="1325563"/>
          </a:xfrm>
        </p:spPr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300K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Plot for F = 0.00014 with 10 runs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262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A2984-EEDB-6EDD-0688-381F6F42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500K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Plot for F = 0.00014 with 2 runs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916690-3D2F-D648-5E7E-5438DBF50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571625"/>
            <a:ext cx="7524182" cy="43910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8B9BD-AFF5-0790-2322-8BC09AE4E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082" y="1913546"/>
            <a:ext cx="3357052" cy="341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52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A2984-EEDB-6EDD-0688-381F6F42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dirty="0" err="1"/>
              <a:t>7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00K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Plot for F = 0.00014 with 5 runs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67B0E-67B0-AE63-B199-974E2CF77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62" y="1690688"/>
            <a:ext cx="7051709" cy="39862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304C17-F584-58F4-C6AF-D742DCC4F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2933" y="1774432"/>
            <a:ext cx="2579504" cy="366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280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A2984-EEDB-6EDD-0688-381F6F42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900K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Plot for F = 0.00014 with 5 runs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159EFDF-6DE6-0B16-8479-F06154DBD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778" y="1635125"/>
            <a:ext cx="7598605" cy="435133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541B9F-2AA6-DDF7-C1BB-4B7A0E16E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101" y="1560119"/>
            <a:ext cx="2868981" cy="427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214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A2984-EEDB-6EDD-0688-381F6F42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900K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Plot for F = 0.0002 with 3 runs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2FAED20-2391-FF24-51FE-767FC8EDD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090" y="1587407"/>
            <a:ext cx="7592923" cy="435133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737378-56B4-CEEE-2888-444ED27C0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7016" y="1840909"/>
            <a:ext cx="3727979" cy="357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150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A2984-EEDB-6EDD-0688-381F6F42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900K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Plot for F = 0.000</a:t>
            </a:r>
            <a:r>
              <a:rPr lang="en-US" dirty="0"/>
              <a:t>4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with </a:t>
            </a:r>
            <a:r>
              <a:rPr lang="en-US" dirty="0"/>
              <a:t>3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runs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A36AFD-0840-7F6E-B38A-DD28E4C49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245" y="1690688"/>
            <a:ext cx="7475785" cy="435133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C46F14-2681-C506-769D-853EAB275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309" y="1962486"/>
            <a:ext cx="3912021" cy="347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8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1CCB5-AC3C-0F64-01AB-422E182E0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EA1F76-B3D7-1733-4F51-D04E5AE54B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6038" y="1844675"/>
            <a:ext cx="7899400" cy="44497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5D7435-0E1C-F958-E826-55D431604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0273" y="1844675"/>
            <a:ext cx="1535689" cy="4270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60DEE0-C827-753B-B738-665CD490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300K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F = 0.000005 with 10 runs</a:t>
            </a:r>
          </a:p>
        </p:txBody>
      </p:sp>
    </p:spTree>
    <p:extLst>
      <p:ext uri="{BB962C8B-B14F-4D97-AF65-F5344CB8AC3E}">
        <p14:creationId xmlns:p14="http://schemas.microsoft.com/office/powerpoint/2010/main" val="940149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4910C-0A65-73C0-53F9-7136D02FE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3155"/>
            <a:ext cx="10515600" cy="1325563"/>
          </a:xfrm>
        </p:spPr>
        <p:txBody>
          <a:bodyPr/>
          <a:lstStyle/>
          <a:p>
            <a:r>
              <a:rPr lang="en-US" dirty="0"/>
              <a:t>Plot of k(w) versus F-values for Temp = </a:t>
            </a:r>
            <a:r>
              <a:rPr lang="en-US" dirty="0" err="1"/>
              <a:t>900K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BB89883-DA5A-961E-8AC4-1648F0A84B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6044" y="1561787"/>
            <a:ext cx="7580488" cy="4351338"/>
          </a:xfrm>
        </p:spPr>
      </p:pic>
    </p:spTree>
    <p:extLst>
      <p:ext uri="{BB962C8B-B14F-4D97-AF65-F5344CB8AC3E}">
        <p14:creationId xmlns:p14="http://schemas.microsoft.com/office/powerpoint/2010/main" val="938303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6A569-E07A-ED9E-179D-C80C9EB97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916"/>
            <a:ext cx="11273444" cy="1325563"/>
          </a:xfrm>
        </p:spPr>
        <p:txBody>
          <a:bodyPr/>
          <a:lstStyle/>
          <a:p>
            <a:r>
              <a:rPr lang="en-US" dirty="0"/>
              <a:t>3D Plot of k(w) versus Temp(K) using F = 0.00014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39163B-ED38-3F48-713F-49065D0CD9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9146" y="1288026"/>
            <a:ext cx="5686344" cy="5455058"/>
          </a:xfrm>
        </p:spPr>
      </p:pic>
    </p:spTree>
    <p:extLst>
      <p:ext uri="{BB962C8B-B14F-4D97-AF65-F5344CB8AC3E}">
        <p14:creationId xmlns:p14="http://schemas.microsoft.com/office/powerpoint/2010/main" val="3254197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EE66C-DD4B-1BEB-F8EE-D1AE50C9B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5" y="150813"/>
            <a:ext cx="10515600" cy="1325563"/>
          </a:xfrm>
        </p:spPr>
        <p:txBody>
          <a:bodyPr/>
          <a:lstStyle/>
          <a:p>
            <a:r>
              <a:rPr lang="en-US" dirty="0"/>
              <a:t>Plot of k(w) versus Temp(K) with F = 0.00014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5BCDE2-9456-D816-686B-0D497C047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187" y="1219747"/>
            <a:ext cx="9366736" cy="548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53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8BDE6-65B3-6908-7829-251300BD8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 </a:t>
            </a:r>
            <a:r>
              <a:rPr lang="en-US" dirty="0" err="1"/>
              <a:t>100K</a:t>
            </a:r>
            <a:r>
              <a:rPr lang="en-US" dirty="0"/>
              <a:t> – F = 0.000035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A316DD-1F0F-5BB9-F739-11E957F99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318" y="1766504"/>
            <a:ext cx="7806465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2C100E-F7B5-4D71-59DC-4AEC5324B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808" y="1846997"/>
            <a:ext cx="3677926" cy="37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66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A5032-EF25-B8BF-6099-66092B463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Temp 100K – F = 0.00005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30DBDF-9D25-F68B-EAE0-7F7F7DBD5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720" y="1690688"/>
            <a:ext cx="7539216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5B9A38-CE7D-07B9-5A96-311298789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283" y="1966894"/>
            <a:ext cx="3138331" cy="361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85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8BDE6-65B3-6908-7829-251300BD8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 </a:t>
            </a:r>
            <a:r>
              <a:rPr lang="en-US" dirty="0" err="1"/>
              <a:t>100K</a:t>
            </a:r>
            <a:r>
              <a:rPr lang="en-US" dirty="0"/>
              <a:t> – F = 0.00007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D6D6819-3CC8-E81C-FF8A-55B4D575DA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042" y="1690688"/>
            <a:ext cx="7626538" cy="435133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E991A1-F373-1207-60AD-3F2465D97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7101" y="1648811"/>
            <a:ext cx="385762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054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10973-8A50-C5F4-F835-0CD0B899E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 </a:t>
            </a:r>
            <a:r>
              <a:rPr lang="en-US" dirty="0" err="1"/>
              <a:t>100K</a:t>
            </a:r>
            <a:r>
              <a:rPr lang="en-US" dirty="0"/>
              <a:t> – F = 0.00009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ABC8D7-28A4-0CDC-F9F4-5B7A4B001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2446" y="1690688"/>
            <a:ext cx="7655562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B2B9E0-B6B9-FB93-B3E0-BD58DAF0B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756" y="1589142"/>
            <a:ext cx="3521239" cy="401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65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8BDE6-65B3-6908-7829-251300BD8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 </a:t>
            </a:r>
            <a:r>
              <a:rPr lang="en-US" dirty="0" err="1"/>
              <a:t>100K</a:t>
            </a:r>
            <a:r>
              <a:rPr lang="en-US" dirty="0"/>
              <a:t> – F = 0.0001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D6AEC95-1E2E-3CF6-DB86-69963545B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898" y="1510315"/>
            <a:ext cx="7617789" cy="435133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D75EF8-E425-B3D9-2255-80F55115B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574" y="1468615"/>
            <a:ext cx="3839297" cy="406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43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BC649-4114-CF50-E2FE-9D98B1D19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 </a:t>
            </a:r>
            <a:r>
              <a:rPr lang="en-US" dirty="0" err="1"/>
              <a:t>100K</a:t>
            </a:r>
            <a:r>
              <a:rPr lang="en-US" dirty="0"/>
              <a:t> – F = 0.00011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BB6814-B4FE-2F0B-445B-8456056F9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415" y="1589142"/>
            <a:ext cx="7989341" cy="4351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7EA41A-DB10-A33E-47ED-EC21807FA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401" y="1690688"/>
            <a:ext cx="3585184" cy="375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45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8BDE6-65B3-6908-7829-251300BD8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 </a:t>
            </a:r>
            <a:r>
              <a:rPr lang="en-US" dirty="0" err="1"/>
              <a:t>100K</a:t>
            </a:r>
            <a:r>
              <a:rPr lang="en-US" dirty="0"/>
              <a:t> – F = 0.00014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41E9BB-9DB6-08D6-4E9B-5D4EB0D006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6311" y="1690688"/>
            <a:ext cx="7643927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3763BA-A189-3674-EECA-83ABA1D88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238" y="1832557"/>
            <a:ext cx="3534795" cy="379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06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95A551D2-4869-4154-9F98-CB9BFA1DC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3175" y="1844675"/>
            <a:ext cx="7897813" cy="44497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3A329F-E60D-215A-31BA-74781B793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6075" y="1844675"/>
            <a:ext cx="1677988" cy="4449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3D3626-8005-575A-E9DC-AC05F02F6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300K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F = 0.00007 with 10 runs</a:t>
            </a:r>
          </a:p>
        </p:txBody>
      </p:sp>
    </p:spTree>
    <p:extLst>
      <p:ext uri="{BB962C8B-B14F-4D97-AF65-F5344CB8AC3E}">
        <p14:creationId xmlns:p14="http://schemas.microsoft.com/office/powerpoint/2010/main" val="12358751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8BDE6-65B3-6908-7829-251300BD8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of k(w) versus F-values for Temp = </a:t>
            </a:r>
            <a:r>
              <a:rPr lang="en-US" dirty="0" err="1"/>
              <a:t>100K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2C5212-4E2F-06E1-230C-98AFE7DCE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2095" y="2188255"/>
            <a:ext cx="3686760" cy="3663110"/>
          </a:xfrm>
        </p:spPr>
        <p:txBody>
          <a:bodyPr>
            <a:normAutofit/>
          </a:bodyPr>
          <a:lstStyle/>
          <a:p>
            <a:r>
              <a:rPr lang="en-US" sz="1800" dirty="0"/>
              <a:t>Thoughts: Optimize may be either around 0.00005 or 0.0001</a:t>
            </a:r>
            <a:endParaRPr lang="vi-VN" dirty="0"/>
          </a:p>
          <a:p>
            <a:endParaRPr lang="vi-VN" dirty="0"/>
          </a:p>
          <a:p>
            <a:endParaRPr lang="vi-VN" dirty="0"/>
          </a:p>
          <a:p>
            <a:endParaRPr lang="vi-VN" dirty="0"/>
          </a:p>
          <a:p>
            <a:endParaRPr lang="vi-V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AD01FC-3102-1DD5-F42E-951F93659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14" y="1546745"/>
            <a:ext cx="8061708" cy="494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0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A2984-EEDB-6EDD-0688-381F6F42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900K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Plot for F = 0.00014 with 5 runs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159EFDF-6DE6-0B16-8479-F06154DBD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778" y="1635125"/>
            <a:ext cx="7598605" cy="435133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541B9F-2AA6-DDF7-C1BB-4B7A0E16E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101" y="1560119"/>
            <a:ext cx="2868981" cy="427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701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A2984-EEDB-6EDD-0688-381F6F42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900K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Plot for F = 0.0002 with 3 runs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2FAED20-2391-FF24-51FE-767FC8EDD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090" y="1587407"/>
            <a:ext cx="7592923" cy="435133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737378-56B4-CEEE-2888-444ED27C0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7016" y="1840909"/>
            <a:ext cx="3727979" cy="357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288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0FEFB-DDDF-29C7-25FD-DF3EDA4DD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900K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Plot for F = 0.0003 with 3 runs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5A5869-B483-DB67-A928-95FD18933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641089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B260CD-83D1-8C56-0CCA-905DE691B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182" y="2149416"/>
            <a:ext cx="3429479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217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A2984-EEDB-6EDD-0688-381F6F42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900K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Plot for F = 0.000</a:t>
            </a:r>
            <a:r>
              <a:rPr lang="en-US" dirty="0"/>
              <a:t>4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with </a:t>
            </a:r>
            <a:r>
              <a:rPr lang="en-US" dirty="0"/>
              <a:t>3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runs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A36AFD-0840-7F6E-B38A-DD28E4C49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245" y="1690688"/>
            <a:ext cx="7475785" cy="435133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C46F14-2681-C506-769D-853EAB275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309" y="1962486"/>
            <a:ext cx="3912021" cy="347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3555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3730A-D8D2-34FA-BF30-BBF22E5D1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900K - Plot for F = 0.000</a:t>
            </a:r>
            <a:r>
              <a:rPr lang="en-US"/>
              <a:t>4</a:t>
            </a: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with 5 runs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294E484-4916-2AD4-A2FC-4CE2C0918D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282" y="1690688"/>
            <a:ext cx="7671159" cy="435133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263F41-7062-7BE6-5C5D-E043D7074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441" y="1727345"/>
            <a:ext cx="3715268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074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0CEA6-2537-C791-BF43-A93FCCFA3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900K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Plot for F = 0.0005 with </a:t>
            </a:r>
            <a:r>
              <a:rPr lang="en-US" dirty="0"/>
              <a:t>3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runs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688CC2-7270-A146-3966-4DC969E219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048" y="1904453"/>
            <a:ext cx="7603144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66B394-FA42-29DD-F06A-0F96B151D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233" y="2317795"/>
            <a:ext cx="3715268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436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13C91-C7A9-B03C-E8C5-FB1383711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900K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Plot for F = 0.0006 with </a:t>
            </a:r>
            <a:r>
              <a:rPr lang="en-US" dirty="0"/>
              <a:t>3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runs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51C898-A725-D3CD-408D-D09C32832C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941" y="1727091"/>
            <a:ext cx="7452823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B1991D-152E-8236-F8F3-836C49787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205" y="2065939"/>
            <a:ext cx="3514397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947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79D7-A721-6128-E68E-03F6757F6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of k(w) versus F-values for Temp = </a:t>
            </a:r>
            <a:r>
              <a:rPr lang="en-US" dirty="0" err="1"/>
              <a:t>900K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BA8075-F525-C924-CE6A-388DE13D7D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3796" y="1898374"/>
            <a:ext cx="7061285" cy="4351338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EDB66E-B442-C69C-9F70-E30088D833A6}"/>
              </a:ext>
            </a:extLst>
          </p:cNvPr>
          <p:cNvSpPr txBox="1">
            <a:spLocks/>
          </p:cNvSpPr>
          <p:nvPr/>
        </p:nvSpPr>
        <p:spPr>
          <a:xfrm>
            <a:off x="8137378" y="2453910"/>
            <a:ext cx="3686760" cy="1790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Thoughts: Do more runs at 0.</a:t>
            </a:r>
            <a:r>
              <a:rPr lang="vi-VN" dirty="0"/>
              <a:t>0004</a:t>
            </a:r>
            <a:r>
              <a:rPr lang="en-US" dirty="0"/>
              <a:t> to determine the optimize F-values</a:t>
            </a:r>
          </a:p>
        </p:txBody>
      </p:sp>
    </p:spTree>
    <p:extLst>
      <p:ext uri="{BB962C8B-B14F-4D97-AF65-F5344CB8AC3E}">
        <p14:creationId xmlns:p14="http://schemas.microsoft.com/office/powerpoint/2010/main" val="34769896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B827-5278-7D4C-C3EF-867ED870E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Graph Fits for T vs F-optimized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B6F953-13C2-CE84-AEC2-760187CDF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6412" y="1865039"/>
            <a:ext cx="7327382" cy="4351338"/>
          </a:xfrm>
        </p:spPr>
      </p:pic>
    </p:spTree>
    <p:extLst>
      <p:ext uri="{BB962C8B-B14F-4D97-AF65-F5344CB8AC3E}">
        <p14:creationId xmlns:p14="http://schemas.microsoft.com/office/powerpoint/2010/main" val="3788662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C90EA1-A65C-6E6C-1B3E-FEB0CA4DA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2863" y="1844675"/>
            <a:ext cx="7740650" cy="44497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8360D2-568F-18B8-0049-6BD84C4FD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8600" y="1844675"/>
            <a:ext cx="1757363" cy="4449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E9156F-356F-A47C-490A-7553D3955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300K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F = 0.0001 with 10 runs</a:t>
            </a:r>
          </a:p>
        </p:txBody>
      </p:sp>
    </p:spTree>
    <p:extLst>
      <p:ext uri="{BB962C8B-B14F-4D97-AF65-F5344CB8AC3E}">
        <p14:creationId xmlns:p14="http://schemas.microsoft.com/office/powerpoint/2010/main" val="42531394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BF4A5-1638-C019-1548-361C68561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Graph Fits for T vs F-optimized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298975-8739-44D2-91E0-88975BA7B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45" y="1495356"/>
            <a:ext cx="8441405" cy="4997519"/>
          </a:xfrm>
        </p:spPr>
      </p:pic>
    </p:spTree>
    <p:extLst>
      <p:ext uri="{BB962C8B-B14F-4D97-AF65-F5344CB8AC3E}">
        <p14:creationId xmlns:p14="http://schemas.microsoft.com/office/powerpoint/2010/main" val="15378584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B0912-163B-82EE-D4FA-8D4BD5B3C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500K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Plot for F = 0.00024 with 5 runs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B8C05A6-E665-E073-5EB9-55BF5C8AA3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2845" y="1690688"/>
            <a:ext cx="7591447" cy="4351338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0D2714-731F-7AAE-029B-9C743AFFB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292" y="1690688"/>
            <a:ext cx="3810532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452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628EC-D831-E11D-3DAD-67F633C8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dirty="0" err="1"/>
              <a:t>7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00K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Plot for F = 0.00032 with 5 runs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E56ADF0-B36A-08DA-46C0-E3C0ABB12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012" y="1754444"/>
            <a:ext cx="7700335" cy="435133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356889-2427-0C5F-BF54-9058D6F3C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340" y="1582346"/>
            <a:ext cx="3620005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384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E228B-0239-79C3-A224-C4410DFD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Plot K(w) versus Temp using Optimized F-values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57C806-1D6E-6A58-B9DB-7FF3D8FCED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3228" y="1727090"/>
            <a:ext cx="7193027" cy="4351338"/>
          </a:xfrm>
        </p:spPr>
      </p:pic>
    </p:spTree>
    <p:extLst>
      <p:ext uri="{BB962C8B-B14F-4D97-AF65-F5344CB8AC3E}">
        <p14:creationId xmlns:p14="http://schemas.microsoft.com/office/powerpoint/2010/main" val="2791610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AD023-0CF9-5A83-AF74-3C6EE3AA6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262" y="127000"/>
            <a:ext cx="10515600" cy="1325563"/>
          </a:xfrm>
        </p:spPr>
        <p:txBody>
          <a:bodyPr/>
          <a:lstStyle/>
          <a:p>
            <a:r>
              <a:rPr lang="en-US" dirty="0"/>
              <a:t>3D Plot  using  Optimized F with all Temp</a:t>
            </a:r>
          </a:p>
        </p:txBody>
      </p:sp>
      <p:pic>
        <p:nvPicPr>
          <p:cNvPr id="1028" name="Picture 4" descr="3D Plot">
            <a:extLst>
              <a:ext uri="{FF2B5EF4-FFF2-40B4-BE49-F238E27FC236}">
                <a16:creationId xmlns:a16="http://schemas.microsoft.com/office/drawing/2014/main" id="{C1346164-FB20-560B-446C-E348967EBA5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779" y="1388341"/>
            <a:ext cx="5877518" cy="525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4520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670BC-B388-6784-3401-FB728B021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231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Temp = </a:t>
            </a:r>
            <a:r>
              <a:rPr lang="en-US" dirty="0" err="1"/>
              <a:t>100K</a:t>
            </a:r>
            <a:r>
              <a:rPr lang="en-US" dirty="0"/>
              <a:t> – Avg Plot of lambda vs frequency (cut out the part that Gc or kw = 0 at after around </a:t>
            </a:r>
            <a:r>
              <a:rPr lang="en-US" dirty="0" err="1"/>
              <a:t>18THz</a:t>
            </a:r>
            <a:r>
              <a:rPr lang="en-US" dirty="0"/>
              <a:t>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D9703A4-CA54-1518-D45E-6E8F7C25E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058" y="2083416"/>
            <a:ext cx="8288740" cy="453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667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670BC-B388-6784-3401-FB728B021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231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Temp = </a:t>
            </a:r>
            <a:r>
              <a:rPr lang="en-US" dirty="0" err="1"/>
              <a:t>300K</a:t>
            </a:r>
            <a:r>
              <a:rPr lang="en-US" dirty="0"/>
              <a:t> – Avg Plot of lambda vs frequency (cut out the part that Gc or kw = 0 at after around </a:t>
            </a:r>
            <a:r>
              <a:rPr lang="en-US" dirty="0" err="1"/>
              <a:t>18THz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C4FA4F-F6AA-3672-935E-E81C80960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670" y="1834269"/>
            <a:ext cx="9034819" cy="488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8331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29ECF-EDEA-47AF-3CC0-6819E4C4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Temp = </a:t>
            </a:r>
            <a:r>
              <a:rPr lang="en-US" dirty="0" err="1"/>
              <a:t>500K</a:t>
            </a:r>
            <a:r>
              <a:rPr lang="en-US" dirty="0"/>
              <a:t> – Avg Plot of lambda vs frequency (cut out the part that Gc or kw = 0 at after around </a:t>
            </a:r>
            <a:r>
              <a:rPr lang="en-US" dirty="0" err="1"/>
              <a:t>18THz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9A1539-E410-89CF-7DAA-671A016D28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4290" y="2009282"/>
            <a:ext cx="8058916" cy="4351338"/>
          </a:xfrm>
        </p:spPr>
      </p:pic>
    </p:spTree>
    <p:extLst>
      <p:ext uri="{BB962C8B-B14F-4D97-AF65-F5344CB8AC3E}">
        <p14:creationId xmlns:p14="http://schemas.microsoft.com/office/powerpoint/2010/main" val="19134581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09082-8212-7A6E-3EF7-773F39857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Temp = </a:t>
            </a:r>
            <a:r>
              <a:rPr lang="en-US" dirty="0" err="1"/>
              <a:t>700K</a:t>
            </a:r>
            <a:r>
              <a:rPr lang="en-US" dirty="0"/>
              <a:t> – Avg Plot of lambda vs frequency (cut out the part that Gc or kw = 0 at after around </a:t>
            </a:r>
            <a:r>
              <a:rPr lang="en-US" dirty="0" err="1"/>
              <a:t>18THz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61E7E0-BB7B-1CF9-839E-EBB5CB0010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2407" y="1728071"/>
            <a:ext cx="8076946" cy="4351338"/>
          </a:xfrm>
        </p:spPr>
      </p:pic>
    </p:spTree>
    <p:extLst>
      <p:ext uri="{BB962C8B-B14F-4D97-AF65-F5344CB8AC3E}">
        <p14:creationId xmlns:p14="http://schemas.microsoft.com/office/powerpoint/2010/main" val="2104972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DF3EC-E3F6-8163-B03D-481E720B9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Temp = </a:t>
            </a:r>
            <a:r>
              <a:rPr lang="en-US" dirty="0" err="1"/>
              <a:t>900K</a:t>
            </a:r>
            <a:r>
              <a:rPr lang="en-US" dirty="0"/>
              <a:t> – Avg Plot of lambda vs frequency (cut out the part that Gc or kw = 0 at after around </a:t>
            </a:r>
            <a:r>
              <a:rPr lang="en-US" dirty="0" err="1"/>
              <a:t>18THz</a:t>
            </a:r>
            <a:r>
              <a:rPr lang="en-US" dirty="0"/>
              <a:t>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F1658F4-7291-A1F4-148F-AF74168FE2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0331" y="1690688"/>
            <a:ext cx="8099637" cy="4351338"/>
          </a:xfrm>
        </p:spPr>
      </p:pic>
    </p:spTree>
    <p:extLst>
      <p:ext uri="{BB962C8B-B14F-4D97-AF65-F5344CB8AC3E}">
        <p14:creationId xmlns:p14="http://schemas.microsoft.com/office/powerpoint/2010/main" val="4234875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896421-9674-0FF9-AF16-E88E08517B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5237" y="1844675"/>
            <a:ext cx="7807325" cy="44497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2FD11E-0D7A-46E2-B548-60E6E5F22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4475" y="1844675"/>
            <a:ext cx="1792288" cy="4449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90B8E7-AAED-5F3F-4577-EF6602BD9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300K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F = 0.00014 with 10 runs</a:t>
            </a:r>
          </a:p>
        </p:txBody>
      </p:sp>
    </p:spTree>
    <p:extLst>
      <p:ext uri="{BB962C8B-B14F-4D97-AF65-F5344CB8AC3E}">
        <p14:creationId xmlns:p14="http://schemas.microsoft.com/office/powerpoint/2010/main" val="42068434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2FF8A-739C-2C50-FDCD-0D3AAEA23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734" y="269386"/>
            <a:ext cx="8936421" cy="1325563"/>
          </a:xfrm>
        </p:spPr>
        <p:txBody>
          <a:bodyPr/>
          <a:lstStyle/>
          <a:p>
            <a:r>
              <a:rPr lang="en-US" dirty="0"/>
              <a:t>MFP versus Temp using Optimized F for each Temp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0286CB-B2D7-12A3-8B4D-8EBB3071BC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8693" y="1112951"/>
            <a:ext cx="6561210" cy="5443375"/>
          </a:xfrm>
        </p:spPr>
      </p:pic>
    </p:spTree>
    <p:extLst>
      <p:ext uri="{BB962C8B-B14F-4D97-AF65-F5344CB8AC3E}">
        <p14:creationId xmlns:p14="http://schemas.microsoft.com/office/powerpoint/2010/main" val="3254881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1C066-CE98-308F-F7C9-F388ECEFC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198437"/>
            <a:ext cx="10515600" cy="1325563"/>
          </a:xfrm>
        </p:spPr>
        <p:txBody>
          <a:bodyPr/>
          <a:lstStyle/>
          <a:p>
            <a:r>
              <a:rPr lang="en-US" dirty="0"/>
              <a:t>Plot of k(w) versus F-values at T=</a:t>
            </a:r>
            <a:r>
              <a:rPr lang="en-US" dirty="0" err="1"/>
              <a:t>300K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A4FD43-85D3-EB63-7BA0-9792F63DC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3820" y="1199920"/>
            <a:ext cx="9484360" cy="5459643"/>
          </a:xfrm>
        </p:spPr>
      </p:pic>
    </p:spTree>
    <p:extLst>
      <p:ext uri="{BB962C8B-B14F-4D97-AF65-F5344CB8AC3E}">
        <p14:creationId xmlns:p14="http://schemas.microsoft.com/office/powerpoint/2010/main" val="454672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7D10F7-EBB1-C412-C319-7D9729C22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938" y="885825"/>
            <a:ext cx="7018338" cy="3970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11B669-95B3-1A18-BCD3-58017AEE5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5888" y="885825"/>
            <a:ext cx="3813175" cy="3970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8EE89D-5837-A040-287F-DD7DAF931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300K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F = 0.0002 with 2 runs</a:t>
            </a:r>
          </a:p>
        </p:txBody>
      </p:sp>
    </p:spTree>
    <p:extLst>
      <p:ext uri="{BB962C8B-B14F-4D97-AF65-F5344CB8AC3E}">
        <p14:creationId xmlns:p14="http://schemas.microsoft.com/office/powerpoint/2010/main" val="924576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2E676F-95A5-0806-E0A0-6297E8E42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938" y="830263"/>
            <a:ext cx="7140575" cy="40782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52E8DA-C26D-74BE-F3A0-F943EDD4A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25" y="830263"/>
            <a:ext cx="3689350" cy="40782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2AD2C4-1C03-4E2B-5001-BAD1363D1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300K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F = 0.0004 with 2 runs</a:t>
            </a:r>
          </a:p>
        </p:txBody>
      </p:sp>
    </p:spTree>
    <p:extLst>
      <p:ext uri="{BB962C8B-B14F-4D97-AF65-F5344CB8AC3E}">
        <p14:creationId xmlns:p14="http://schemas.microsoft.com/office/powerpoint/2010/main" val="3500796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73835D-B832-CE2C-2AAD-C175C56A0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938" y="793750"/>
            <a:ext cx="7326313" cy="41544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3BC337-0230-1812-7986-D03B146EA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863" y="793750"/>
            <a:ext cx="3503613" cy="4154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7766FB-5567-82D5-5479-046621C5B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300K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F = 0.0008 with 2 runs</a:t>
            </a:r>
          </a:p>
        </p:txBody>
      </p:sp>
    </p:spTree>
    <p:extLst>
      <p:ext uri="{BB962C8B-B14F-4D97-AF65-F5344CB8AC3E}">
        <p14:creationId xmlns:p14="http://schemas.microsoft.com/office/powerpoint/2010/main" val="712925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6245</TotalTime>
  <Words>600</Words>
  <Application>Microsoft Office PowerPoint</Application>
  <PresentationFormat>Widescreen</PresentationFormat>
  <Paragraphs>54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Aptos</vt:lpstr>
      <vt:lpstr>Aptos Display</vt:lpstr>
      <vt:lpstr>Arial</vt:lpstr>
      <vt:lpstr>Office Theme</vt:lpstr>
      <vt:lpstr>Temp 300K - F = 0.000035 with 10 runs</vt:lpstr>
      <vt:lpstr>Temp 300K - F = 0.000005 with 10 runs</vt:lpstr>
      <vt:lpstr>Temp 300K - F = 0.00007 with 10 runs</vt:lpstr>
      <vt:lpstr>Temp 300K - F = 0.0001 with 10 runs</vt:lpstr>
      <vt:lpstr>Temp 300K - F = 0.00014 with 10 runs</vt:lpstr>
      <vt:lpstr>Plot of k(w) versus F-values at T=300K</vt:lpstr>
      <vt:lpstr>Temp 300K - F = 0.0002 with 2 runs</vt:lpstr>
      <vt:lpstr>Temp 300K - F = 0.0004 with 2 runs</vt:lpstr>
      <vt:lpstr>Temp 300K – F = 0.0008 with 2 runs</vt:lpstr>
      <vt:lpstr>Plot of k(w) versus F-values for Temp = 300K</vt:lpstr>
      <vt:lpstr>Plot of k(w) versus F-values for Temp = 300K (Zoom In)</vt:lpstr>
      <vt:lpstr>Temp 300K – F = 0.00014 with 10 runs</vt:lpstr>
      <vt:lpstr>Temp 100K - Plot for F = 0.00014 with 2 runs</vt:lpstr>
      <vt:lpstr>Temp 300K - Plot for F = 0.00014 with 10 runs</vt:lpstr>
      <vt:lpstr>TEMP 500K - Plot for F = 0.00014 with 2 runs</vt:lpstr>
      <vt:lpstr>TEMP 700K - Plot for F = 0.00014 with 5 runs</vt:lpstr>
      <vt:lpstr>TEMP 900K - Plot for F = 0.00014 with 5 runs</vt:lpstr>
      <vt:lpstr>TEMP 900K - Plot for F = 0.0002 with 3 runs</vt:lpstr>
      <vt:lpstr>TEMP 900K - Plot for F = 0.0004 with 3 runs</vt:lpstr>
      <vt:lpstr>Plot of k(w) versus F-values for Temp = 900K</vt:lpstr>
      <vt:lpstr>3D Plot of k(w) versus Temp(K) using F = 0.00014</vt:lpstr>
      <vt:lpstr>Plot of k(w) versus Temp(K) with F = 0.00014</vt:lpstr>
      <vt:lpstr>Temp 100K – F = 0.000035</vt:lpstr>
      <vt:lpstr>Temp 100K – F = 0.00005</vt:lpstr>
      <vt:lpstr>Temp 100K – F = 0.00007</vt:lpstr>
      <vt:lpstr>Temp 100K – F = 0.00009</vt:lpstr>
      <vt:lpstr>Temp 100K – F = 0.0001</vt:lpstr>
      <vt:lpstr>Temp 100K – F = 0.00011</vt:lpstr>
      <vt:lpstr>Temp 100K – F = 0.00014</vt:lpstr>
      <vt:lpstr>Plot of k(w) versus F-values for Temp = 100K</vt:lpstr>
      <vt:lpstr>TEMP 900K - Plot for F = 0.00014 with 5 runs</vt:lpstr>
      <vt:lpstr>TEMP 900K - Plot for F = 0.0002 with 3 runs</vt:lpstr>
      <vt:lpstr>TEMP 900K - Plot for F = 0.0003 with 3 runs</vt:lpstr>
      <vt:lpstr>TEMP 900K - Plot for F = 0.0004 with 3 runs</vt:lpstr>
      <vt:lpstr>TEMP 900K - Plot for F = 0.0004 with 5 runs</vt:lpstr>
      <vt:lpstr>TEMP 900K - Plot for F = 0.0005 with 3 runs</vt:lpstr>
      <vt:lpstr>TEMP 900K - Plot for F = 0.0006 with 3 runs</vt:lpstr>
      <vt:lpstr>Plot of k(w) versus F-values for Temp = 900K</vt:lpstr>
      <vt:lpstr>Possible Graph Fits for T vs F-optimized</vt:lpstr>
      <vt:lpstr>Possible Graph Fits for T vs F-optimized</vt:lpstr>
      <vt:lpstr>TEMP 500K - Plot for F = 0.00024 with 5 runs</vt:lpstr>
      <vt:lpstr>TEMP 700K - Plot for F = 0.00032 with 5 runs</vt:lpstr>
      <vt:lpstr>Plot K(w) versus Temp using Optimized F-values</vt:lpstr>
      <vt:lpstr>3D Plot  using  Optimized F with all Temp</vt:lpstr>
      <vt:lpstr>Temp = 100K – Avg Plot of lambda vs frequency (cut out the part that Gc or kw = 0 at after around 18THz)</vt:lpstr>
      <vt:lpstr>Temp = 300K – Avg Plot of lambda vs frequency (cut out the part that Gc or kw = 0 at after around 18THz)</vt:lpstr>
      <vt:lpstr>Temp = 500K – Avg Plot of lambda vs frequency (cut out the part that Gc or kw = 0 at after around 18THz)</vt:lpstr>
      <vt:lpstr>Temp = 700K – Avg Plot of lambda vs frequency (cut out the part that Gc or kw = 0 at after around 18THz)</vt:lpstr>
      <vt:lpstr>Temp = 900K – Avg Plot of lambda vs frequency (cut out the part that Gc or kw = 0 at after around 18THz)</vt:lpstr>
      <vt:lpstr>MFP versus Temp using Optimized F for each Temp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Nguyen, Huy Gia (mpc5ya)</dc:creator>
  <cp:lastModifiedBy>Nguyen, Huy Gia (mpc5ya)</cp:lastModifiedBy>
  <cp:revision>9</cp:revision>
  <dcterms:created xsi:type="dcterms:W3CDTF">2024-04-25T13:56:29Z</dcterms:created>
  <dcterms:modified xsi:type="dcterms:W3CDTF">2024-06-17T18:59:47Z</dcterms:modified>
</cp:coreProperties>
</file>